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524544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110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88863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6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западный, северо-западный 9-14, днем порывы 15-20 м/с. Температура воздуха ночью 3-5, днем 11-13 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/>
              </a:rPr>
              <a:t>еременная облачность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, без осадков, туман.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 Ветер 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северо-западный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 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7-12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 м/с. Температура воздуха 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-3 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39790</TotalTime>
  <Words>597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6858</cp:revision>
  <cp:lastPrinted>2021-07-01T03:56:27Z</cp:lastPrinted>
  <dcterms:created xsi:type="dcterms:W3CDTF">2018-03-27T06:03:00Z</dcterms:created>
  <dcterms:modified xsi:type="dcterms:W3CDTF">2026-04-20T06:31:55Z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